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53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52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13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2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6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0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7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2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1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18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5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2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4499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F1079-789D-081A-8952-A45969034D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2878F-CC62-122B-023C-078B9F147E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66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418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Britten Harmon</dc:creator>
  <cp:lastModifiedBy>Britten Harmon</cp:lastModifiedBy>
  <cp:revision>4</cp:revision>
  <dcterms:created xsi:type="dcterms:W3CDTF">2024-02-28T23:34:32Z</dcterms:created>
  <dcterms:modified xsi:type="dcterms:W3CDTF">2026-04-06T16:43:17Z</dcterms:modified>
</cp:coreProperties>
</file>